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10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4F62-C9F1-46E5-B795-51F9C86DB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E2B65-79FD-42AF-98E2-8030F323C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AB0DA-B58C-4010-A169-934D37B59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980C-0B22-48DA-BC54-AD22E2162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C2B5D-FA74-4A55-B617-7D5B64BCE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9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38729-45E6-4353-853A-E645D3CFB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E9386-1FC8-4F47-B04E-010AB8B5C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CBFC-8C0B-4F4B-BD1A-FB0B5578C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51278-5C08-460E-A8F2-9F298EBF5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0CD42-5324-4211-9D26-C15C6F236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0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BE965-8734-43FA-B9B8-E97B1F205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3C131-641A-4249-9F39-9AAE69D32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D994B-3CC9-497C-A1DB-D3D7B745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FF559-69B7-41F3-85A6-D86765C4A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59FCF-A896-470D-8285-3FA5F7B14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7AC7-365F-45D5-872E-E4AF88D4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34EB3-7915-486F-9063-46FC6280C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54D8C-C6F8-441F-A70E-37FB5456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A43C7-450B-430B-9602-03A7FDD8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E0609-E9EB-4F90-86E7-27819768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9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08CD7-304D-45EF-9F68-BDA05962A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88AE9-A624-4C05-A276-E135B1767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3AD01-99CF-4CB3-8B51-81F28141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4743F-13B2-4BAC-BB33-21D182BC8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B1A00-7692-419E-B8D9-F561A3F1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0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21A9C-91A4-4EC2-BFBA-385C7F30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88D51-2BE3-4A9C-A32B-96F076293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32445-8650-4DF4-8920-66F3F631E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21CAA-FB4A-4239-A3DE-28292BEC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C89FA-76EC-42E6-BA05-C7EE3A4E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41C80-2E7B-4310-B0FB-006DE5CC8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6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7A20A-250C-4775-BD3D-981B5AAA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0E070-9369-4A2D-97D9-34ACE5B6B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29512-AC8C-4B71-913F-2D1CE43E2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0A6A0-4C36-4922-9DD1-D03C32EAA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BADF06-3796-45AB-9B6E-973B9C0C59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6CBE9-226A-4596-AAD2-E55A2B97D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99956-5C1F-4DFD-A1D4-94A77539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9A965-7CE9-452F-BD8E-A18A2D527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6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1CC3-CB0C-4E50-9EF3-95D27147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925C5-509C-4F9E-84F2-A6EEB648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C6AF29-5719-44D0-9B60-0E5BB0DF0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BFDFD-94D8-4A0E-B6CC-27D7521B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7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BEA9F-8D59-4A46-B1AC-19A6BA3BB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C638C8-939F-4889-A872-3A683B19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5CB60-5D05-4FDB-B190-A50005AD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96548-A558-4A15-A8FB-0647C6847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1DF14-7852-472D-ADA1-72039DE54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CE13DA-658C-496D-8C0E-654EB5AF7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95292-AEA8-497A-B1A4-3CA81302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FD4D7-7681-41DB-B9AC-F14CA7AE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B88CA-A517-4EEB-8EA7-0BE412C3C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7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3AFC-0142-4C42-BD18-6BA1C5B1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6584A-FF4A-4E3D-92D6-42423A3B8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6E4F4-3A73-42EB-B74B-A783F62BB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1C975-621B-4049-A4DF-72EFB45A1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7506C-3C62-4E90-BBBB-74B0343C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3B496-5BD0-4BD8-B14C-ACE4986B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7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0A82A3-12EF-4840-AAAE-770176029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8466D-A9F0-4C74-85BA-5142616C3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9664B-6F84-4EB5-AF16-04ECC8088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82482-944D-4245-8CCC-F756792AC98B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A2B0-1FB3-4F85-B69F-86489FB0B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91348-69D8-4D21-849D-9F747AE086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711C7-936A-42C4-905E-B14F64880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9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B51F-D157-4125-8669-EE70A7FA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TXM XANES Wizard part1 END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8BE1D-39FE-4B4B-BED3-FCF38A7E7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5" y="1238596"/>
            <a:ext cx="10730345" cy="532845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Apply the EJ filter and extract the AVG spectrum from the field of view (use filter + get bulk XANES).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In the main Wizard window, </a:t>
            </a:r>
            <a:r>
              <a:rPr lang="en-US" dirty="0" err="1"/>
              <a:t>Misc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convert a folder to tiff. </a:t>
            </a:r>
            <a:r>
              <a:rPr lang="en-US" dirty="0"/>
              <a:t>Save also the EJ filter in </a:t>
            </a:r>
            <a:r>
              <a:rPr lang="en-US" dirty="0" err="1"/>
              <a:t>tif</a:t>
            </a:r>
            <a:r>
              <a:rPr lang="en-US" dirty="0"/>
              <a:t>. (Save Images in TXM </a:t>
            </a:r>
            <a:r>
              <a:rPr lang="en-US" dirty="0" err="1"/>
              <a:t>XanesWizard</a:t>
            </a:r>
            <a:r>
              <a:rPr lang="en-US" dirty="0"/>
              <a:t>), then open it with ImageJ and convert it to 32bit (Image </a:t>
            </a:r>
            <a:r>
              <a:rPr lang="en-US" dirty="0">
                <a:sym typeface="Wingdings" panose="05000000000000000000" pitchFamily="2" charset="2"/>
              </a:rPr>
              <a:t>type 32bit), finally divide by 255 (Process  math  Divide) and save it as </a:t>
            </a:r>
            <a:r>
              <a:rPr lang="en-US" dirty="0" err="1">
                <a:sym typeface="Wingdings" panose="05000000000000000000" pitchFamily="2" charset="2"/>
              </a:rPr>
              <a:t>tif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You can apply it to the </a:t>
            </a:r>
            <a:r>
              <a:rPr lang="en-US" dirty="0" err="1"/>
              <a:t>stack.tif</a:t>
            </a:r>
            <a:r>
              <a:rPr lang="en-US" dirty="0"/>
              <a:t> using again ImageJ (Import </a:t>
            </a:r>
            <a:r>
              <a:rPr lang="en-US" dirty="0">
                <a:sym typeface="Wingdings" panose="05000000000000000000" pitchFamily="2" charset="2"/>
              </a:rPr>
              <a:t> Image Sequence and Process  Image Calculator  Multiply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sym typeface="Wingdings" panose="05000000000000000000" pitchFamily="2" charset="2"/>
              </a:rPr>
              <a:t>In ImageJ, Stacks  Plot Z profile. Select the image that corresponds to the maximum absorption. Here apply a threshold to separate material from white (empty) pixels: Image  Adjust  Threshold. When apply the selection choose the option “Set background to </a:t>
            </a:r>
            <a:r>
              <a:rPr lang="en-US" dirty="0" err="1">
                <a:sym typeface="Wingdings" panose="05000000000000000000" pitchFamily="2" charset="2"/>
              </a:rPr>
              <a:t>NaN</a:t>
            </a:r>
            <a:r>
              <a:rPr lang="en-US" dirty="0">
                <a:sym typeface="Wingdings" panose="05000000000000000000" pitchFamily="2" charset="2"/>
              </a:rPr>
              <a:t>”. And finally “reset” the stack. If you now extract the spectra with ImageJ you got the average just on the selected pixels by the EJ filter (pixels that contain material). 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This is the output with the </a:t>
            </a:r>
            <a:r>
              <a:rPr lang="en-US" i="1" u="sng" dirty="0"/>
              <a:t>old</a:t>
            </a:r>
            <a:r>
              <a:rPr lang="en-US" i="1" dirty="0"/>
              <a:t> Wizard.</a:t>
            </a:r>
          </a:p>
        </p:txBody>
      </p:sp>
    </p:spTree>
    <p:extLst>
      <p:ext uri="{BB962C8B-B14F-4D97-AF65-F5344CB8AC3E}">
        <p14:creationId xmlns:p14="http://schemas.microsoft.com/office/powerpoint/2010/main" val="4211209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TXM XANES Wizard part1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TXM XANES Wizard part1 END</dc:title>
  <dc:creator>Andrea Sorrentino</dc:creator>
  <cp:lastModifiedBy>Eva Pereiro</cp:lastModifiedBy>
  <cp:revision>2</cp:revision>
  <dcterms:created xsi:type="dcterms:W3CDTF">2024-05-02T10:46:44Z</dcterms:created>
  <dcterms:modified xsi:type="dcterms:W3CDTF">2024-05-03T14:23:31Z</dcterms:modified>
</cp:coreProperties>
</file>